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Medium" panose="000006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84a7d961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84a7d961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84a7d961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84a7d961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84a7d961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84a7d961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84a7d96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684a7d96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84a7d961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84a7d961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A18CB16F-90D5-1744-666A-8B1097DBB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9262ee2f_0_0:notes">
            <a:extLst>
              <a:ext uri="{FF2B5EF4-FFF2-40B4-BE49-F238E27FC236}">
                <a16:creationId xmlns:a16="http://schemas.microsoft.com/office/drawing/2014/main" id="{F25683E9-4A54-92DA-C7D6-BA9C4606C4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f9262ee2f_0_0:notes">
            <a:extLst>
              <a:ext uri="{FF2B5EF4-FFF2-40B4-BE49-F238E27FC236}">
                <a16:creationId xmlns:a16="http://schemas.microsoft.com/office/drawing/2014/main" id="{231CEBA1-F02C-0E73-2E5C-DEC1B30E9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040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84a7d961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84a7d961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84a7d961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84a7d961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84a7d96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84a7d96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84a7d961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84a7d961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Messenger Tool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Bobby &amp; Mahir &amp; David</a:t>
            </a:r>
            <a:endParaRPr dirty="0"/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/>
          <p:nvPr/>
        </p:nvSpPr>
        <p:spPr>
          <a:xfrm>
            <a:off x="3583600" y="539775"/>
            <a:ext cx="2026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625" y="1012175"/>
            <a:ext cx="448627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3762676" y="3482550"/>
            <a:ext cx="34992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Realisierung</a:t>
            </a:r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38" name="Google Shape;238;p46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>
            <a:spLocks noGrp="1"/>
          </p:cNvSpPr>
          <p:nvPr>
            <p:ph type="title"/>
          </p:nvPr>
        </p:nvSpPr>
        <p:spPr>
          <a:xfrm>
            <a:off x="3762676" y="3482550"/>
            <a:ext cx="34992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Do’s</a:t>
            </a:r>
            <a:endParaRPr/>
          </a:p>
        </p:txBody>
      </p:sp>
      <p:sp>
        <p:nvSpPr>
          <p:cNvPr id="249" name="Google Shape;249;p48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0" name="Google Shape;250;p4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title" idx="4294967295"/>
          </p:nvPr>
        </p:nvSpPr>
        <p:spPr>
          <a:xfrm>
            <a:off x="495251" y="355725"/>
            <a:ext cx="34992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DO’s</a:t>
            </a:r>
            <a:endParaRPr/>
          </a:p>
        </p:txBody>
      </p:sp>
      <p:cxnSp>
        <p:nvCxnSpPr>
          <p:cNvPr id="256" name="Google Shape;256;p49"/>
          <p:cNvCxnSpPr/>
          <p:nvPr/>
        </p:nvCxnSpPr>
        <p:spPr>
          <a:xfrm>
            <a:off x="599700" y="1041172"/>
            <a:ext cx="5111100" cy="15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57" name="Google Shape;257;p49"/>
          <p:cNvSpPr txBox="1"/>
          <p:nvPr/>
        </p:nvSpPr>
        <p:spPr>
          <a:xfrm>
            <a:off x="659650" y="1255600"/>
            <a:ext cx="48330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Backend erstellen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Verbindung Backend mit DB und WPF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WPF Weiterentwickeln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Dokumentation Zusammenführen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>
            <a:spLocks noGrp="1"/>
          </p:cNvSpPr>
          <p:nvPr>
            <p:ph type="title" idx="6"/>
          </p:nvPr>
        </p:nvSpPr>
        <p:spPr>
          <a:xfrm>
            <a:off x="4388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26240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Planung</a:t>
            </a:r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title" idx="2"/>
          </p:nvPr>
        </p:nvSpPr>
        <p:spPr>
          <a:xfrm>
            <a:off x="46569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Realisieren</a:t>
            </a:r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 idx="4"/>
          </p:nvPr>
        </p:nvSpPr>
        <p:spPr>
          <a:xfrm>
            <a:off x="4388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Einführung</a:t>
            </a:r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7"/>
          </p:nvPr>
        </p:nvSpPr>
        <p:spPr>
          <a:xfrm>
            <a:off x="26241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title" idx="8"/>
          </p:nvPr>
        </p:nvSpPr>
        <p:spPr>
          <a:xfrm>
            <a:off x="46569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1" name="Google Shape;171;p37"/>
          <p:cNvCxnSpPr/>
          <p:nvPr/>
        </p:nvCxnSpPr>
        <p:spPr>
          <a:xfrm>
            <a:off x="12737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2" name="Google Shape;172;p37"/>
          <p:cNvCxnSpPr/>
          <p:nvPr/>
        </p:nvCxnSpPr>
        <p:spPr>
          <a:xfrm>
            <a:off x="34590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3" name="Google Shape;173;p37"/>
          <p:cNvCxnSpPr/>
          <p:nvPr/>
        </p:nvCxnSpPr>
        <p:spPr>
          <a:xfrm>
            <a:off x="54918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4" name="Google Shape;174;p37"/>
          <p:cNvSpPr txBox="1">
            <a:spLocks noGrp="1"/>
          </p:cNvSpPr>
          <p:nvPr>
            <p:ph type="title" idx="6"/>
          </p:nvPr>
        </p:nvSpPr>
        <p:spPr>
          <a:xfrm>
            <a:off x="66110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title" idx="4"/>
          </p:nvPr>
        </p:nvSpPr>
        <p:spPr>
          <a:xfrm>
            <a:off x="66110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DO’s</a:t>
            </a:r>
            <a:endParaRPr/>
          </a:p>
        </p:txBody>
      </p:sp>
      <p:cxnSp>
        <p:nvCxnSpPr>
          <p:cNvPr id="176" name="Google Shape;176;p37"/>
          <p:cNvCxnSpPr/>
          <p:nvPr/>
        </p:nvCxnSpPr>
        <p:spPr>
          <a:xfrm>
            <a:off x="74459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>
            <a:spLocks noGrp="1"/>
          </p:cNvSpPr>
          <p:nvPr>
            <p:ph type="title"/>
          </p:nvPr>
        </p:nvSpPr>
        <p:spPr>
          <a:xfrm>
            <a:off x="3762670" y="34825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Einfürung</a:t>
            </a:r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83" name="Google Shape;183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682F55EB-94E7-E499-D3C7-F0633E90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4DC0106-8D37-B217-EAC5-5A22F030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76225"/>
            <a:ext cx="52959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6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>
            <a:spLocks noGrp="1"/>
          </p:cNvSpPr>
          <p:nvPr>
            <p:ph type="title"/>
          </p:nvPr>
        </p:nvSpPr>
        <p:spPr>
          <a:xfrm>
            <a:off x="3762676" y="3482550"/>
            <a:ext cx="34992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Planung</a:t>
            </a:r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90" name="Google Shape;190;p3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>
            <a:spLocks noGrp="1"/>
          </p:cNvSpPr>
          <p:nvPr>
            <p:ph type="title"/>
          </p:nvPr>
        </p:nvSpPr>
        <p:spPr>
          <a:xfrm>
            <a:off x="3762676" y="3482550"/>
            <a:ext cx="34992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</a:t>
            </a:r>
            <a:endParaRPr dirty="0"/>
          </a:p>
        </p:txBody>
      </p:sp>
      <p:cxnSp>
        <p:nvCxnSpPr>
          <p:cNvPr id="209" name="Google Shape;209;p42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675" y="1582025"/>
            <a:ext cx="2447550" cy="18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/>
        </p:nvSpPr>
        <p:spPr>
          <a:xfrm>
            <a:off x="1875775" y="1099975"/>
            <a:ext cx="2026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825" y="1582025"/>
            <a:ext cx="2110346" cy="19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3"/>
          <p:cNvSpPr txBox="1"/>
          <p:nvPr/>
        </p:nvSpPr>
        <p:spPr>
          <a:xfrm>
            <a:off x="5076750" y="1074375"/>
            <a:ext cx="2026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Registrierung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/>
        </p:nvSpPr>
        <p:spPr>
          <a:xfrm>
            <a:off x="1073100" y="1099975"/>
            <a:ext cx="28293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Basic Chat Fenster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4"/>
          <p:cNvSpPr txBox="1"/>
          <p:nvPr/>
        </p:nvSpPr>
        <p:spPr>
          <a:xfrm>
            <a:off x="5076750" y="1150575"/>
            <a:ext cx="2026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Epfänger Liste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100" y="1566150"/>
            <a:ext cx="2829175" cy="25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750" y="1614625"/>
            <a:ext cx="3202325" cy="24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Bildschirmpräsentation (16:9)</PresentationFormat>
  <Paragraphs>30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Montserrat ExtraBold</vt:lpstr>
      <vt:lpstr>Montserrat Medium</vt:lpstr>
      <vt:lpstr>Montserrat</vt:lpstr>
      <vt:lpstr>Futuristic Background by Slidesgo</vt:lpstr>
      <vt:lpstr>Messenger Tool</vt:lpstr>
      <vt:lpstr>01</vt:lpstr>
      <vt:lpstr>Einfürung</vt:lpstr>
      <vt:lpstr>PowerPoint-Präsentation</vt:lpstr>
      <vt:lpstr>Planung</vt:lpstr>
      <vt:lpstr>PowerPoint-Präsentation</vt:lpstr>
      <vt:lpstr>Wireframes</vt:lpstr>
      <vt:lpstr>PowerPoint-Präsentation</vt:lpstr>
      <vt:lpstr>PowerPoint-Präsentation</vt:lpstr>
      <vt:lpstr>PowerPoint-Präsentation</vt:lpstr>
      <vt:lpstr>Realisierung</vt:lpstr>
      <vt:lpstr>PowerPoint-Präsentation</vt:lpstr>
      <vt:lpstr>To Do’s</vt:lpstr>
      <vt:lpstr>To DO’s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Messenger Tool</dc:title>
  <cp:lastModifiedBy>Bobby Bilali</cp:lastModifiedBy>
  <cp:revision>3</cp:revision>
  <dcterms:modified xsi:type="dcterms:W3CDTF">2024-02-07T00:26:05Z</dcterms:modified>
</cp:coreProperties>
</file>